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8" r:id="rId2"/>
    <p:sldId id="265" r:id="rId3"/>
    <p:sldId id="259" r:id="rId4"/>
    <p:sldId id="266" r:id="rId5"/>
    <p:sldId id="26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6"/>
    <p:restoredTop sz="96327"/>
  </p:normalViewPr>
  <p:slideViewPr>
    <p:cSldViewPr snapToGrid="0" snapToObjects="1">
      <p:cViewPr>
        <p:scale>
          <a:sx n="82" d="100"/>
          <a:sy n="82" d="100"/>
        </p:scale>
        <p:origin x="2312" y="1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5130B-D52A-5045-B43F-89C6F6CA13A7}" type="datetimeFigureOut">
              <a:rPr lang="en-US" smtClean="0"/>
              <a:t>4/10/22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5605D-C311-1B45-9AB9-5AF17F84C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90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5605D-C311-1B45-9AB9-5AF17F84C0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098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5605D-C311-1B45-9AB9-5AF17F84C0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17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5605D-C311-1B45-9AB9-5AF17F84C0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66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5605D-C311-1B45-9AB9-5AF17F84C0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50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5605D-C311-1B45-9AB9-5AF17F84C0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4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91DEC-874A-7240-9393-CC3D51BFC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5547E2-BD4A-284C-A651-2ABA19D6A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C5EE9-9446-1A49-B956-C1F9C77EC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0329-5EDC-1844-9FCC-2091BF112E64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910F-1EE8-084B-B2C7-3D484258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56797-2C14-E44D-B932-C3266429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C3AC-7917-9944-B092-AB68B4DF6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06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F09C4-D326-C549-BB76-987E0777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0E1721-46C8-BD47-9BB8-C31261190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29C3E-9920-C74C-8DD7-8423A4081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0329-5EDC-1844-9FCC-2091BF112E64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44A9A-B03E-854E-A6B9-BCF839E41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74AA9-C8B8-BA4B-8811-F0F95274B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C3AC-7917-9944-B092-AB68B4DF6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2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B2D276-D73E-A647-8B46-D2AD2296B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6BA635-B26F-B84A-A355-D9BB193A9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48ED-EFA2-5548-B646-9DEFB8EB0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0329-5EDC-1844-9FCC-2091BF112E64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F432D-E678-D24F-ACA6-75E791978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32BC5-85CA-1442-8841-8A1A5DE4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C3AC-7917-9944-B092-AB68B4DF6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7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5765-BAB3-2943-B97F-4B2BE42B5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4DED-3307-AE4A-BA46-57E8813C4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994B5-753E-1642-900C-B3591ED1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0329-5EDC-1844-9FCC-2091BF112E64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EE384-A2FB-A745-9905-8529FA460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A7853-E8B5-3C4D-A28F-DCFD2D75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C3AC-7917-9944-B092-AB68B4DF6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2A66-E4C4-5948-8697-4B244B554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64A82-EABF-5645-8FA7-4AF79F453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B17A7-9F94-8849-B171-7D9CC6F98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0329-5EDC-1844-9FCC-2091BF112E64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7984B-2D3D-DB4C-B655-33B30FF7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F2129-4C1E-214A-B7EC-0D518B20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C3AC-7917-9944-B092-AB68B4DF6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4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83E1-4A1C-9B4D-8632-92B4C3FF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B141C-9F0A-7140-BDBC-4F67E0F23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01B30-AD8F-4941-BB00-E4E649EBB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9495F1-8D42-FA4F-85B6-9D51D5303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0329-5EDC-1844-9FCC-2091BF112E64}" type="datetimeFigureOut">
              <a:rPr lang="en-US" smtClean="0"/>
              <a:t>4/10/22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48D6B2-BCAF-6747-AB54-A15A796B1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B2646-6A93-9842-ABA6-2FB75556B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C3AC-7917-9944-B092-AB68B4DF6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9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2A360-D959-A649-9EB8-8DF5BCBD1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2C24D-F278-6044-A976-237CEF3F9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6F6B5-3D38-594D-BD5B-1D2C4A227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9FE110-38DE-FA4C-ACCE-3C9BCA6C77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AF9BDA-0B61-AE40-82F6-B22E0DF0EA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AA705E-6618-414E-8FC9-AC4DBD602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0329-5EDC-1844-9FCC-2091BF112E64}" type="datetimeFigureOut">
              <a:rPr lang="en-US" smtClean="0"/>
              <a:t>4/10/22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BB06A1-FDE6-DB43-852D-6DE901B8E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8714D7-9162-C142-973E-FD03518F4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C3AC-7917-9944-B092-AB68B4DF6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62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5EA6E-B87B-194F-A188-5B0580DF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1D2486-E960-5C42-9D49-F6FDB7CEC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0329-5EDC-1844-9FCC-2091BF112E64}" type="datetimeFigureOut">
              <a:rPr lang="en-US" smtClean="0"/>
              <a:t>4/10/22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033F70-CBF1-CA4E-A479-583C7408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EAFA3-4F77-F84C-A6E0-220CB040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C3AC-7917-9944-B092-AB68B4DF6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07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13CDE0-53CE-0342-BA30-7C4280070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0329-5EDC-1844-9FCC-2091BF112E64}" type="datetimeFigureOut">
              <a:rPr lang="en-US" smtClean="0"/>
              <a:t>4/10/22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3BC914-4154-1A4F-BA94-6176587CC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EC6A5-2B63-7B42-8CD0-6B1DD3254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C3AC-7917-9944-B092-AB68B4DF6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87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297C-FE13-AF4F-8EFF-75EE7C6EC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A07CD-4F08-D643-9FCD-C967A899D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8D59D5-C08C-8645-90D0-3FA534B12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15355-1558-DF4F-85C0-C477E9DF9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0329-5EDC-1844-9FCC-2091BF112E64}" type="datetimeFigureOut">
              <a:rPr lang="en-US" smtClean="0"/>
              <a:t>4/10/22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EFE7F-D433-6A42-BB8D-3F816769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0A836-9BBD-DA44-BFF5-9CD68688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C3AC-7917-9944-B092-AB68B4DF6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06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6163C-268E-044C-9610-BE3984FD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4B2D43-3DF6-6541-98F9-B987E38C71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68DD9-C07C-914B-A074-C21617673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EF39F-9DEC-FD47-896E-E100F961C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0329-5EDC-1844-9FCC-2091BF112E64}" type="datetimeFigureOut">
              <a:rPr lang="en-US" smtClean="0"/>
              <a:t>4/10/22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354E9-BA09-AF42-8293-E837CAB2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12964-24B2-244F-B9F4-B111693D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6C3AC-7917-9944-B092-AB68B4DF6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2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B16188-3FD6-6542-A28C-8E76923BF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815C6-3FEA-6144-8E0D-A6B96B705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CD3B6-A86E-2642-A845-48509079A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10329-5EDC-1844-9FCC-2091BF112E64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9FBD1-473F-434E-9498-C947455BE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25798-FD1E-834D-AAD7-45886823B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6C3AC-7917-9944-B092-AB68B4DF6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66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97E849-1ADE-8141-A549-8A71BDC930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0800000">
            <a:off x="1203008" y="-1217087"/>
            <a:ext cx="5007942" cy="5007942"/>
          </a:xfrm>
          <a:prstGeom prst="rect">
            <a:avLst/>
          </a:prstGeom>
          <a:noFill/>
          <a:ln w="76200"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8EF79B-6AD1-094F-BF1E-8D0F4BDBED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80530" y="-1217087"/>
            <a:ext cx="5007942" cy="5007942"/>
          </a:xfrm>
          <a:prstGeom prst="rect">
            <a:avLst/>
          </a:prstGeom>
          <a:ln w="76200"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C10AB4-2683-4F4C-ADA1-FD87263775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72426" y="3960222"/>
            <a:ext cx="5038524" cy="5038524"/>
          </a:xfrm>
          <a:prstGeom prst="rect">
            <a:avLst/>
          </a:prstGeom>
          <a:ln w="76200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BFE1F7-03FF-124C-A3C9-CFF789817992}"/>
              </a:ext>
            </a:extLst>
          </p:cNvPr>
          <p:cNvSpPr txBox="1"/>
          <p:nvPr/>
        </p:nvSpPr>
        <p:spPr>
          <a:xfrm>
            <a:off x="2651935" y="3973534"/>
            <a:ext cx="35136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“eccentric ring”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𝜑 = 5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𝜃 = 90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A5C96F-00D3-2344-BAAC-DF56D8D50442}"/>
              </a:ext>
            </a:extLst>
          </p:cNvPr>
          <p:cNvSpPr txBox="1"/>
          <p:nvPr/>
        </p:nvSpPr>
        <p:spPr>
          <a:xfrm>
            <a:off x="6431605" y="2444973"/>
            <a:ext cx="35136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“needle”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𝜑 = 90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𝜃 = 90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6FC66B-0D1F-614A-96D6-B6348DA775BB}"/>
              </a:ext>
            </a:extLst>
          </p:cNvPr>
          <p:cNvSpPr txBox="1"/>
          <p:nvPr/>
        </p:nvSpPr>
        <p:spPr>
          <a:xfrm>
            <a:off x="2231009" y="2431661"/>
            <a:ext cx="3934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“moth" (double wing)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𝜑 = 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𝜃 = -180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20BBEC06-94C5-B644-9A37-C4273F87D262}"/>
              </a:ext>
            </a:extLst>
          </p:cNvPr>
          <p:cNvSpPr/>
          <p:nvPr/>
        </p:nvSpPr>
        <p:spPr>
          <a:xfrm>
            <a:off x="3607320" y="1193563"/>
            <a:ext cx="199318" cy="186640"/>
          </a:xfrm>
          <a:prstGeom prst="star5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732EFA8-8558-0949-9631-59EF2331317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80530" y="3954943"/>
            <a:ext cx="5049082" cy="5049082"/>
          </a:xfrm>
          <a:prstGeom prst="rect">
            <a:avLst/>
          </a:prstGeom>
          <a:ln w="76200"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5B9A028-096B-934A-9F62-A44F0C6EF4FE}"/>
              </a:ext>
            </a:extLst>
          </p:cNvPr>
          <p:cNvSpPr txBox="1"/>
          <p:nvPr/>
        </p:nvSpPr>
        <p:spPr>
          <a:xfrm>
            <a:off x="6380530" y="3973534"/>
            <a:ext cx="35136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“ship and wake”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𝜑 = 90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𝜃 = 90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DC1F658C-E6F8-044D-A952-27E750188DD7}"/>
              </a:ext>
            </a:extLst>
          </p:cNvPr>
          <p:cNvSpPr/>
          <p:nvPr/>
        </p:nvSpPr>
        <p:spPr>
          <a:xfrm>
            <a:off x="3607320" y="6386164"/>
            <a:ext cx="199318" cy="186640"/>
          </a:xfrm>
          <a:prstGeom prst="star5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8" name="5-Point Star 27">
            <a:extLst>
              <a:ext uri="{FF2B5EF4-FFF2-40B4-BE49-F238E27FC236}">
                <a16:creationId xmlns:a16="http://schemas.microsoft.com/office/drawing/2014/main" id="{F89C1A85-ED98-9648-9ED5-3186F815B1F8}"/>
              </a:ext>
            </a:extLst>
          </p:cNvPr>
          <p:cNvSpPr/>
          <p:nvPr/>
        </p:nvSpPr>
        <p:spPr>
          <a:xfrm>
            <a:off x="8805412" y="6365588"/>
            <a:ext cx="199318" cy="186640"/>
          </a:xfrm>
          <a:prstGeom prst="star5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9" name="5-Point Star 28">
            <a:extLst>
              <a:ext uri="{FF2B5EF4-FFF2-40B4-BE49-F238E27FC236}">
                <a16:creationId xmlns:a16="http://schemas.microsoft.com/office/drawing/2014/main" id="{AC8B88DA-9044-8447-B92A-F8C2CEF5F1AA}"/>
              </a:ext>
            </a:extLst>
          </p:cNvPr>
          <p:cNvSpPr/>
          <p:nvPr/>
        </p:nvSpPr>
        <p:spPr>
          <a:xfrm>
            <a:off x="8807115" y="1189601"/>
            <a:ext cx="199318" cy="186640"/>
          </a:xfrm>
          <a:prstGeom prst="star5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551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97E849-1ADE-8141-A549-8A71BDC930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0800000">
            <a:off x="1203008" y="-1232585"/>
            <a:ext cx="5007942" cy="5007942"/>
          </a:xfrm>
          <a:prstGeom prst="rect">
            <a:avLst/>
          </a:prstGeom>
          <a:noFill/>
          <a:ln w="76200"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8EF79B-6AD1-094F-BF1E-8D0F4BDBED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80530" y="-1232585"/>
            <a:ext cx="5007942" cy="5007942"/>
          </a:xfrm>
          <a:prstGeom prst="rect">
            <a:avLst/>
          </a:prstGeom>
          <a:ln w="76200"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C10AB4-2683-4F4C-ADA1-FD87263775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72426" y="3944724"/>
            <a:ext cx="5038524" cy="5038524"/>
          </a:xfrm>
          <a:prstGeom prst="rect">
            <a:avLst/>
          </a:prstGeom>
          <a:ln w="76200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BFE1F7-03FF-124C-A3C9-CFF789817992}"/>
              </a:ext>
            </a:extLst>
          </p:cNvPr>
          <p:cNvSpPr txBox="1"/>
          <p:nvPr/>
        </p:nvSpPr>
        <p:spPr>
          <a:xfrm>
            <a:off x="2651935" y="3957213"/>
            <a:ext cx="35136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“eccentric ring”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𝜑 = 5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𝜃 = 90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A5C96F-00D3-2344-BAAC-DF56D8D50442}"/>
              </a:ext>
            </a:extLst>
          </p:cNvPr>
          <p:cNvSpPr txBox="1"/>
          <p:nvPr/>
        </p:nvSpPr>
        <p:spPr>
          <a:xfrm>
            <a:off x="6431605" y="2429475"/>
            <a:ext cx="35136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“needle”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𝜑 = 90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𝜃 = 90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6FC66B-0D1F-614A-96D6-B6348DA775BB}"/>
              </a:ext>
            </a:extLst>
          </p:cNvPr>
          <p:cNvSpPr txBox="1"/>
          <p:nvPr/>
        </p:nvSpPr>
        <p:spPr>
          <a:xfrm>
            <a:off x="2231009" y="2416163"/>
            <a:ext cx="3934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“moth" (double wing)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𝜑 = 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𝜃 = -180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20BBEC06-94C5-B644-9A37-C4273F87D262}"/>
              </a:ext>
            </a:extLst>
          </p:cNvPr>
          <p:cNvSpPr/>
          <p:nvPr/>
        </p:nvSpPr>
        <p:spPr>
          <a:xfrm>
            <a:off x="3607320" y="1178065"/>
            <a:ext cx="199318" cy="186640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732EFA8-8558-0949-9631-59EF2331317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80530" y="3939445"/>
            <a:ext cx="5049082" cy="5049082"/>
          </a:xfrm>
          <a:prstGeom prst="rect">
            <a:avLst/>
          </a:prstGeom>
          <a:ln w="76200"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5B9A028-096B-934A-9F62-A44F0C6EF4FE}"/>
              </a:ext>
            </a:extLst>
          </p:cNvPr>
          <p:cNvSpPr txBox="1"/>
          <p:nvPr/>
        </p:nvSpPr>
        <p:spPr>
          <a:xfrm>
            <a:off x="6380530" y="3929092"/>
            <a:ext cx="35136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“ship and wake”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𝜑 = 90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𝜃 = 90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DC1F658C-E6F8-044D-A952-27E750188DD7}"/>
              </a:ext>
            </a:extLst>
          </p:cNvPr>
          <p:cNvSpPr/>
          <p:nvPr/>
        </p:nvSpPr>
        <p:spPr>
          <a:xfrm>
            <a:off x="3607320" y="6370666"/>
            <a:ext cx="199318" cy="186640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8" name="5-Point Star 27">
            <a:extLst>
              <a:ext uri="{FF2B5EF4-FFF2-40B4-BE49-F238E27FC236}">
                <a16:creationId xmlns:a16="http://schemas.microsoft.com/office/drawing/2014/main" id="{F89C1A85-ED98-9648-9ED5-3186F815B1F8}"/>
              </a:ext>
            </a:extLst>
          </p:cNvPr>
          <p:cNvSpPr/>
          <p:nvPr/>
        </p:nvSpPr>
        <p:spPr>
          <a:xfrm>
            <a:off x="8805412" y="6350090"/>
            <a:ext cx="199318" cy="186640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9" name="5-Point Star 28">
            <a:extLst>
              <a:ext uri="{FF2B5EF4-FFF2-40B4-BE49-F238E27FC236}">
                <a16:creationId xmlns:a16="http://schemas.microsoft.com/office/drawing/2014/main" id="{AC8B88DA-9044-8447-B92A-F8C2CEF5F1AA}"/>
              </a:ext>
            </a:extLst>
          </p:cNvPr>
          <p:cNvSpPr/>
          <p:nvPr/>
        </p:nvSpPr>
        <p:spPr>
          <a:xfrm>
            <a:off x="8807115" y="1174103"/>
            <a:ext cx="199318" cy="186640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73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E9D0B1-C3FA-4B4D-BB5A-64D3D97183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8058" y="797693"/>
            <a:ext cx="5007942" cy="5007942"/>
          </a:xfrm>
          <a:prstGeom prst="rect">
            <a:avLst/>
          </a:prstGeom>
          <a:noFill/>
          <a:ln w="7620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A59976-F3F1-8141-9D54-EDA57BF509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65580" y="797693"/>
            <a:ext cx="5007942" cy="5007942"/>
          </a:xfrm>
          <a:prstGeom prst="rect">
            <a:avLst/>
          </a:prstGeom>
          <a:ln w="76200"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917A98-925E-5543-9613-AD57B735CC82}"/>
              </a:ext>
            </a:extLst>
          </p:cNvPr>
          <p:cNvSpPr txBox="1"/>
          <p:nvPr/>
        </p:nvSpPr>
        <p:spPr>
          <a:xfrm>
            <a:off x="6316655" y="4459753"/>
            <a:ext cx="35136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thermal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𝜑 = 90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𝜃 = 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82A75-4977-464E-BAB2-0DCF3DBB9BBB}"/>
              </a:ext>
            </a:extLst>
          </p:cNvPr>
          <p:cNvSpPr txBox="1"/>
          <p:nvPr/>
        </p:nvSpPr>
        <p:spPr>
          <a:xfrm>
            <a:off x="2116059" y="4446441"/>
            <a:ext cx="3934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scattering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𝜑 = 90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𝜃 = 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DED05ED-D7F0-554C-986E-49E1E49F9C75}"/>
              </a:ext>
            </a:extLst>
          </p:cNvPr>
          <p:cNvSpPr/>
          <p:nvPr/>
        </p:nvSpPr>
        <p:spPr>
          <a:xfrm>
            <a:off x="3492370" y="3208343"/>
            <a:ext cx="199318" cy="186640"/>
          </a:xfrm>
          <a:prstGeom prst="star5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FE5DD4F6-A9ED-BF45-AE40-B16A74B449FE}"/>
              </a:ext>
            </a:extLst>
          </p:cNvPr>
          <p:cNvSpPr/>
          <p:nvPr/>
        </p:nvSpPr>
        <p:spPr>
          <a:xfrm>
            <a:off x="8692165" y="3204381"/>
            <a:ext cx="199318" cy="186640"/>
          </a:xfrm>
          <a:prstGeom prst="star5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247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E9D0B1-C3FA-4B4D-BB5A-64D3D97183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8058" y="797693"/>
            <a:ext cx="5007942" cy="5007942"/>
          </a:xfrm>
          <a:prstGeom prst="rect">
            <a:avLst/>
          </a:prstGeom>
          <a:noFill/>
          <a:ln w="7620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A59976-F3F1-8141-9D54-EDA57BF509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65580" y="797693"/>
            <a:ext cx="5007942" cy="5007942"/>
          </a:xfrm>
          <a:prstGeom prst="rect">
            <a:avLst/>
          </a:prstGeom>
          <a:ln w="76200"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917A98-925E-5543-9613-AD57B735CC82}"/>
              </a:ext>
            </a:extLst>
          </p:cNvPr>
          <p:cNvSpPr txBox="1"/>
          <p:nvPr/>
        </p:nvSpPr>
        <p:spPr>
          <a:xfrm>
            <a:off x="6316655" y="4459753"/>
            <a:ext cx="35136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“ring”, N</a:t>
            </a:r>
            <a:r>
              <a:rPr lang="en-US" sz="28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p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= 1000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𝜑 = 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𝜃 = 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82A75-4977-464E-BAB2-0DCF3DBB9BBB}"/>
              </a:ext>
            </a:extLst>
          </p:cNvPr>
          <p:cNvSpPr txBox="1"/>
          <p:nvPr/>
        </p:nvSpPr>
        <p:spPr>
          <a:xfrm>
            <a:off x="2116059" y="4446441"/>
            <a:ext cx="3934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“ring”, N</a:t>
            </a:r>
            <a:r>
              <a:rPr lang="en-US" sz="28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p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= 100</a:t>
            </a:r>
            <a:r>
              <a:rPr lang="en-US" sz="28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 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 𝜑 = 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𝜃 = 0</a:t>
            </a:r>
            <a:r>
              <a:rPr lang="en-CA" sz="2800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00000000000000000" pitchFamily="2" charset="0"/>
                <a:cs typeface="Times New Roman" panose="02020603050405020304" pitchFamily="18" charset="0"/>
              </a:rPr>
              <a:t>°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Roboto Medium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DED05ED-D7F0-554C-986E-49E1E49F9C75}"/>
              </a:ext>
            </a:extLst>
          </p:cNvPr>
          <p:cNvSpPr/>
          <p:nvPr/>
        </p:nvSpPr>
        <p:spPr>
          <a:xfrm>
            <a:off x="3492370" y="3208343"/>
            <a:ext cx="199318" cy="186640"/>
          </a:xfrm>
          <a:prstGeom prst="star5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FE5DD4F6-A9ED-BF45-AE40-B16A74B449FE}"/>
              </a:ext>
            </a:extLst>
          </p:cNvPr>
          <p:cNvSpPr/>
          <p:nvPr/>
        </p:nvSpPr>
        <p:spPr>
          <a:xfrm>
            <a:off x="8692165" y="3204381"/>
            <a:ext cx="199318" cy="186640"/>
          </a:xfrm>
          <a:prstGeom prst="star5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50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E9D0B1-C3FA-4B4D-BB5A-64D3D97183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8058" y="797693"/>
            <a:ext cx="5007942" cy="5007942"/>
          </a:xfrm>
          <a:prstGeom prst="rect">
            <a:avLst/>
          </a:prstGeom>
          <a:noFill/>
          <a:ln w="7620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A59976-F3F1-8141-9D54-EDA57BF509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65580" y="797693"/>
            <a:ext cx="5007942" cy="5007942"/>
          </a:xfrm>
          <a:prstGeom prst="rect">
            <a:avLst/>
          </a:prstGeom>
          <a:ln w="76200"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917A98-925E-5543-9613-AD57B735CC82}"/>
              </a:ext>
            </a:extLst>
          </p:cNvPr>
          <p:cNvSpPr txBox="1"/>
          <p:nvPr/>
        </p:nvSpPr>
        <p:spPr>
          <a:xfrm>
            <a:off x="6316655" y="4459753"/>
            <a:ext cx="35136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“bar”, single HG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𝜃 = 95°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𝜑 = 5°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82A75-4977-464E-BAB2-0DCF3DBB9BBB}"/>
              </a:ext>
            </a:extLst>
          </p:cNvPr>
          <p:cNvSpPr txBox="1"/>
          <p:nvPr/>
        </p:nvSpPr>
        <p:spPr>
          <a:xfrm>
            <a:off x="2116059" y="4446441"/>
            <a:ext cx="3934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“bar”, HG combination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𝜃 = 95°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𝜑 = 5°</a:t>
            </a:r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DED05ED-D7F0-554C-986E-49E1E49F9C75}"/>
              </a:ext>
            </a:extLst>
          </p:cNvPr>
          <p:cNvSpPr/>
          <p:nvPr/>
        </p:nvSpPr>
        <p:spPr>
          <a:xfrm>
            <a:off x="3492370" y="3208343"/>
            <a:ext cx="199318" cy="186640"/>
          </a:xfrm>
          <a:prstGeom prst="star5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FE5DD4F6-A9ED-BF45-AE40-B16A74B449FE}"/>
              </a:ext>
            </a:extLst>
          </p:cNvPr>
          <p:cNvSpPr/>
          <p:nvPr/>
        </p:nvSpPr>
        <p:spPr>
          <a:xfrm>
            <a:off x="8692165" y="3204381"/>
            <a:ext cx="199318" cy="186640"/>
          </a:xfrm>
          <a:prstGeom prst="star5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351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182</Words>
  <Application>Microsoft Macintosh PowerPoint</Application>
  <PresentationFormat>Widescreen</PresentationFormat>
  <Paragraphs>47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 Leman</dc:creator>
  <cp:lastModifiedBy>Robin Leman</cp:lastModifiedBy>
  <cp:revision>4</cp:revision>
  <dcterms:created xsi:type="dcterms:W3CDTF">2022-04-03T20:13:08Z</dcterms:created>
  <dcterms:modified xsi:type="dcterms:W3CDTF">2022-04-10T22:30:59Z</dcterms:modified>
</cp:coreProperties>
</file>